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nonymous Pro Bold" panose="020B0604020202020204" charset="0"/>
      <p:regular r:id="rId11"/>
    </p:embeddedFont>
    <p:embeddedFont>
      <p:font typeface="True Typewriter PolygloT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6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8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6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48" t="-24888" r="-2032" b="-32348"/>
            </a:stretch>
          </a:blipFill>
        </p:spPr>
      </p:sp>
      <p:sp>
        <p:nvSpPr>
          <p:cNvPr id="3" name="Freeform 3"/>
          <p:cNvSpPr/>
          <p:nvPr/>
        </p:nvSpPr>
        <p:spPr>
          <a:xfrm rot="1718736" flipV="1">
            <a:off x="15874779" y="1194942"/>
            <a:ext cx="8757485" cy="5134076"/>
          </a:xfrm>
          <a:custGeom>
            <a:avLst/>
            <a:gdLst/>
            <a:ahLst/>
            <a:cxnLst/>
            <a:rect l="l" t="t" r="r" b="b"/>
            <a:pathLst>
              <a:path w="8757485" h="5134076">
                <a:moveTo>
                  <a:pt x="0" y="5134076"/>
                </a:moveTo>
                <a:lnTo>
                  <a:pt x="8757485" y="5134076"/>
                </a:lnTo>
                <a:lnTo>
                  <a:pt x="8757485" y="0"/>
                </a:lnTo>
                <a:lnTo>
                  <a:pt x="0" y="0"/>
                </a:lnTo>
                <a:lnTo>
                  <a:pt x="0" y="51340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33454">
            <a:off x="-12432805" y="2665072"/>
            <a:ext cx="14796414" cy="17255294"/>
          </a:xfrm>
          <a:custGeom>
            <a:avLst/>
            <a:gdLst/>
            <a:ahLst/>
            <a:cxnLst/>
            <a:rect l="l" t="t" r="r" b="b"/>
            <a:pathLst>
              <a:path w="14796414" h="17255294">
                <a:moveTo>
                  <a:pt x="0" y="0"/>
                </a:moveTo>
                <a:lnTo>
                  <a:pt x="14796415" y="0"/>
                </a:lnTo>
                <a:lnTo>
                  <a:pt x="14796415" y="17255293"/>
                </a:lnTo>
                <a:lnTo>
                  <a:pt x="0" y="17255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10095697">
            <a:off x="3323276" y="8352762"/>
            <a:ext cx="19501332" cy="4133903"/>
            <a:chOff x="0" y="0"/>
            <a:chExt cx="6347587" cy="1345565"/>
          </a:xfrm>
        </p:grpSpPr>
        <p:sp>
          <p:nvSpPr>
            <p:cNvPr id="6" name="Freeform 6"/>
            <p:cNvSpPr/>
            <p:nvPr/>
          </p:nvSpPr>
          <p:spPr>
            <a:xfrm>
              <a:off x="-31369" y="-209296"/>
              <a:ext cx="6378956" cy="1740916"/>
            </a:xfrm>
            <a:custGeom>
              <a:avLst/>
              <a:gdLst/>
              <a:ahLst/>
              <a:cxnLst/>
              <a:rect l="l" t="t" r="r" b="b"/>
              <a:pathLst>
                <a:path w="6378956" h="1740916">
                  <a:moveTo>
                    <a:pt x="6378956" y="1134999"/>
                  </a:moveTo>
                  <a:cubicBezTo>
                    <a:pt x="6342634" y="1176782"/>
                    <a:pt x="6112891" y="1161669"/>
                    <a:pt x="6015990" y="1295146"/>
                  </a:cubicBezTo>
                  <a:cubicBezTo>
                    <a:pt x="5865876" y="1271778"/>
                    <a:pt x="5735447" y="1277239"/>
                    <a:pt x="5567426" y="1252728"/>
                  </a:cubicBezTo>
                  <a:cubicBezTo>
                    <a:pt x="5474335" y="1326642"/>
                    <a:pt x="5463413" y="1210691"/>
                    <a:pt x="5123815" y="1375664"/>
                  </a:cubicBezTo>
                  <a:cubicBezTo>
                    <a:pt x="5102987" y="1334643"/>
                    <a:pt x="4844161" y="1427099"/>
                    <a:pt x="4600829" y="1507744"/>
                  </a:cubicBezTo>
                  <a:cubicBezTo>
                    <a:pt x="4146042" y="1377696"/>
                    <a:pt x="3857625" y="1458595"/>
                    <a:pt x="3503295" y="1386078"/>
                  </a:cubicBezTo>
                  <a:cubicBezTo>
                    <a:pt x="3088259" y="1452372"/>
                    <a:pt x="3392551" y="1483741"/>
                    <a:pt x="2598420" y="1452499"/>
                  </a:cubicBezTo>
                  <a:cubicBezTo>
                    <a:pt x="2501392" y="1385443"/>
                    <a:pt x="2489581" y="1587246"/>
                    <a:pt x="2168144" y="1487551"/>
                  </a:cubicBezTo>
                  <a:cubicBezTo>
                    <a:pt x="2055114" y="1521968"/>
                    <a:pt x="1902714" y="1574546"/>
                    <a:pt x="1832991" y="1512189"/>
                  </a:cubicBezTo>
                  <a:cubicBezTo>
                    <a:pt x="1742186" y="1447546"/>
                    <a:pt x="1762379" y="1552829"/>
                    <a:pt x="1646428" y="1549781"/>
                  </a:cubicBezTo>
                  <a:cubicBezTo>
                    <a:pt x="1574292" y="1555242"/>
                    <a:pt x="1487678" y="1422781"/>
                    <a:pt x="1435608" y="1498219"/>
                  </a:cubicBezTo>
                  <a:cubicBezTo>
                    <a:pt x="1270762" y="1600962"/>
                    <a:pt x="1299337" y="1513840"/>
                    <a:pt x="1060704" y="1548892"/>
                  </a:cubicBezTo>
                  <a:cubicBezTo>
                    <a:pt x="685292" y="1593215"/>
                    <a:pt x="519049" y="1373251"/>
                    <a:pt x="116967" y="1446276"/>
                  </a:cubicBezTo>
                  <a:cubicBezTo>
                    <a:pt x="9017" y="1365885"/>
                    <a:pt x="37465" y="1740916"/>
                    <a:pt x="38100" y="450469"/>
                  </a:cubicBezTo>
                  <a:cubicBezTo>
                    <a:pt x="0" y="0"/>
                    <a:pt x="103124" y="339217"/>
                    <a:pt x="895096" y="234315"/>
                  </a:cubicBezTo>
                  <a:cubicBezTo>
                    <a:pt x="1367790" y="249682"/>
                    <a:pt x="1303528" y="490093"/>
                    <a:pt x="2685923" y="413131"/>
                  </a:cubicBezTo>
                  <a:cubicBezTo>
                    <a:pt x="2866009" y="399796"/>
                    <a:pt x="2796794" y="516763"/>
                    <a:pt x="3470275" y="525780"/>
                  </a:cubicBezTo>
                  <a:cubicBezTo>
                    <a:pt x="3654171" y="536448"/>
                    <a:pt x="3837305" y="641731"/>
                    <a:pt x="4091686" y="653796"/>
                  </a:cubicBezTo>
                  <a:cubicBezTo>
                    <a:pt x="4312793" y="792734"/>
                    <a:pt x="4348099" y="752094"/>
                    <a:pt x="4643247" y="821436"/>
                  </a:cubicBezTo>
                  <a:cubicBezTo>
                    <a:pt x="5227955" y="932815"/>
                    <a:pt x="5593207" y="772922"/>
                    <a:pt x="6378956" y="1134999"/>
                  </a:cubicBezTo>
                  <a:close/>
                </a:path>
              </a:pathLst>
            </a:custGeom>
            <a:blipFill>
              <a:blip r:embed="rId5"/>
              <a:stretch>
                <a:fillRect t="-82679" b="-8267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574516">
            <a:off x="-3385619" y="-1542461"/>
            <a:ext cx="19746248" cy="4185821"/>
            <a:chOff x="0" y="0"/>
            <a:chExt cx="6347587" cy="1345565"/>
          </a:xfrm>
        </p:grpSpPr>
        <p:sp>
          <p:nvSpPr>
            <p:cNvPr id="8" name="Freeform 8"/>
            <p:cNvSpPr/>
            <p:nvPr/>
          </p:nvSpPr>
          <p:spPr>
            <a:xfrm>
              <a:off x="-31369" y="-209296"/>
              <a:ext cx="6378956" cy="1740916"/>
            </a:xfrm>
            <a:custGeom>
              <a:avLst/>
              <a:gdLst/>
              <a:ahLst/>
              <a:cxnLst/>
              <a:rect l="l" t="t" r="r" b="b"/>
              <a:pathLst>
                <a:path w="6378956" h="1740916">
                  <a:moveTo>
                    <a:pt x="6378956" y="1134999"/>
                  </a:moveTo>
                  <a:cubicBezTo>
                    <a:pt x="6342634" y="1176782"/>
                    <a:pt x="6112891" y="1161669"/>
                    <a:pt x="6015990" y="1295146"/>
                  </a:cubicBezTo>
                  <a:cubicBezTo>
                    <a:pt x="5865876" y="1271778"/>
                    <a:pt x="5735447" y="1277239"/>
                    <a:pt x="5567426" y="1252728"/>
                  </a:cubicBezTo>
                  <a:cubicBezTo>
                    <a:pt x="5474335" y="1326642"/>
                    <a:pt x="5463413" y="1210691"/>
                    <a:pt x="5123815" y="1375664"/>
                  </a:cubicBezTo>
                  <a:cubicBezTo>
                    <a:pt x="5102987" y="1334643"/>
                    <a:pt x="4844161" y="1427099"/>
                    <a:pt x="4600829" y="1507744"/>
                  </a:cubicBezTo>
                  <a:cubicBezTo>
                    <a:pt x="4146042" y="1377696"/>
                    <a:pt x="3857625" y="1458595"/>
                    <a:pt x="3503295" y="1386078"/>
                  </a:cubicBezTo>
                  <a:cubicBezTo>
                    <a:pt x="3088259" y="1452372"/>
                    <a:pt x="3392551" y="1483741"/>
                    <a:pt x="2598420" y="1452499"/>
                  </a:cubicBezTo>
                  <a:cubicBezTo>
                    <a:pt x="2501392" y="1385443"/>
                    <a:pt x="2489581" y="1587246"/>
                    <a:pt x="2168144" y="1487551"/>
                  </a:cubicBezTo>
                  <a:cubicBezTo>
                    <a:pt x="2055114" y="1521968"/>
                    <a:pt x="1902714" y="1574546"/>
                    <a:pt x="1832991" y="1512189"/>
                  </a:cubicBezTo>
                  <a:cubicBezTo>
                    <a:pt x="1742186" y="1447546"/>
                    <a:pt x="1762379" y="1552829"/>
                    <a:pt x="1646428" y="1549781"/>
                  </a:cubicBezTo>
                  <a:cubicBezTo>
                    <a:pt x="1574292" y="1555242"/>
                    <a:pt x="1487678" y="1422781"/>
                    <a:pt x="1435608" y="1498219"/>
                  </a:cubicBezTo>
                  <a:cubicBezTo>
                    <a:pt x="1270762" y="1600962"/>
                    <a:pt x="1299337" y="1513840"/>
                    <a:pt x="1060704" y="1548892"/>
                  </a:cubicBezTo>
                  <a:cubicBezTo>
                    <a:pt x="685292" y="1593215"/>
                    <a:pt x="519049" y="1373251"/>
                    <a:pt x="116967" y="1446276"/>
                  </a:cubicBezTo>
                  <a:cubicBezTo>
                    <a:pt x="9017" y="1365885"/>
                    <a:pt x="37465" y="1740916"/>
                    <a:pt x="38100" y="450469"/>
                  </a:cubicBezTo>
                  <a:cubicBezTo>
                    <a:pt x="0" y="0"/>
                    <a:pt x="103124" y="339217"/>
                    <a:pt x="895096" y="234315"/>
                  </a:cubicBezTo>
                  <a:cubicBezTo>
                    <a:pt x="1367790" y="249682"/>
                    <a:pt x="1303528" y="490093"/>
                    <a:pt x="2685923" y="413131"/>
                  </a:cubicBezTo>
                  <a:cubicBezTo>
                    <a:pt x="2866009" y="399796"/>
                    <a:pt x="2796794" y="516763"/>
                    <a:pt x="3470275" y="525780"/>
                  </a:cubicBezTo>
                  <a:cubicBezTo>
                    <a:pt x="3654171" y="536448"/>
                    <a:pt x="3837305" y="641731"/>
                    <a:pt x="4091686" y="653796"/>
                  </a:cubicBezTo>
                  <a:cubicBezTo>
                    <a:pt x="4312793" y="792734"/>
                    <a:pt x="4348099" y="752094"/>
                    <a:pt x="4643247" y="821436"/>
                  </a:cubicBezTo>
                  <a:cubicBezTo>
                    <a:pt x="5227955" y="932815"/>
                    <a:pt x="5593207" y="772922"/>
                    <a:pt x="6378956" y="1134999"/>
                  </a:cubicBezTo>
                  <a:close/>
                </a:path>
              </a:pathLst>
            </a:custGeom>
            <a:blipFill>
              <a:blip r:embed="rId5"/>
              <a:stretch>
                <a:fillRect t="-82679" b="-82679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188744">
            <a:off x="2269829" y="1067024"/>
            <a:ext cx="13748341" cy="8206257"/>
          </a:xfrm>
          <a:custGeom>
            <a:avLst/>
            <a:gdLst/>
            <a:ahLst/>
            <a:cxnLst/>
            <a:rect l="l" t="t" r="r" b="b"/>
            <a:pathLst>
              <a:path w="13748341" h="8206257">
                <a:moveTo>
                  <a:pt x="0" y="0"/>
                </a:moveTo>
                <a:lnTo>
                  <a:pt x="13748342" y="0"/>
                </a:lnTo>
                <a:lnTo>
                  <a:pt x="13748342" y="8206256"/>
                </a:lnTo>
                <a:lnTo>
                  <a:pt x="0" y="82062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65440"/>
            </a:stretch>
          </a:blipFill>
        </p:spPr>
      </p:sp>
      <p:sp>
        <p:nvSpPr>
          <p:cNvPr id="10" name="Freeform 10"/>
          <p:cNvSpPr/>
          <p:nvPr/>
        </p:nvSpPr>
        <p:spPr>
          <a:xfrm rot="-5586401">
            <a:off x="14146829" y="6013670"/>
            <a:ext cx="3748281" cy="848049"/>
          </a:xfrm>
          <a:custGeom>
            <a:avLst/>
            <a:gdLst/>
            <a:ahLst/>
            <a:cxnLst/>
            <a:rect l="l" t="t" r="r" b="b"/>
            <a:pathLst>
              <a:path w="3748281" h="848049">
                <a:moveTo>
                  <a:pt x="0" y="0"/>
                </a:moveTo>
                <a:lnTo>
                  <a:pt x="3748281" y="0"/>
                </a:lnTo>
                <a:lnTo>
                  <a:pt x="3748281" y="848049"/>
                </a:lnTo>
                <a:lnTo>
                  <a:pt x="0" y="8480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0000"/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205538">
            <a:off x="2248158" y="3033619"/>
            <a:ext cx="13574890" cy="296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36"/>
              </a:lnSpc>
            </a:pPr>
            <a:r>
              <a:rPr lang="en-US" sz="22200" spc="244">
                <a:solidFill>
                  <a:srgbClr val="000000"/>
                </a:solidFill>
                <a:latin typeface="True Typewriter PolygloTT"/>
              </a:rPr>
              <a:t>WEATHER</a:t>
            </a:r>
          </a:p>
        </p:txBody>
      </p:sp>
      <p:sp>
        <p:nvSpPr>
          <p:cNvPr id="12" name="Freeform 12"/>
          <p:cNvSpPr/>
          <p:nvPr/>
        </p:nvSpPr>
        <p:spPr>
          <a:xfrm rot="5172873">
            <a:off x="764564" y="3521481"/>
            <a:ext cx="2768119" cy="882338"/>
          </a:xfrm>
          <a:custGeom>
            <a:avLst/>
            <a:gdLst/>
            <a:ahLst/>
            <a:cxnLst/>
            <a:rect l="l" t="t" r="r" b="b"/>
            <a:pathLst>
              <a:path w="2768119" h="882338">
                <a:moveTo>
                  <a:pt x="0" y="0"/>
                </a:moveTo>
                <a:lnTo>
                  <a:pt x="2768119" y="0"/>
                </a:lnTo>
                <a:lnTo>
                  <a:pt x="2768119" y="882338"/>
                </a:lnTo>
                <a:lnTo>
                  <a:pt x="0" y="882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0000"/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565342">
            <a:off x="11880924" y="7813260"/>
            <a:ext cx="5518737" cy="5212907"/>
          </a:xfrm>
          <a:custGeom>
            <a:avLst/>
            <a:gdLst/>
            <a:ahLst/>
            <a:cxnLst/>
            <a:rect l="l" t="t" r="r" b="b"/>
            <a:pathLst>
              <a:path w="5518737" h="5212907">
                <a:moveTo>
                  <a:pt x="0" y="0"/>
                </a:moveTo>
                <a:lnTo>
                  <a:pt x="5518737" y="0"/>
                </a:lnTo>
                <a:lnTo>
                  <a:pt x="5518737" y="5212907"/>
                </a:lnTo>
                <a:lnTo>
                  <a:pt x="0" y="52129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8416522" flipH="1">
            <a:off x="-3408136" y="-1406926"/>
            <a:ext cx="5123140" cy="4871252"/>
          </a:xfrm>
          <a:custGeom>
            <a:avLst/>
            <a:gdLst/>
            <a:ahLst/>
            <a:cxnLst/>
            <a:rect l="l" t="t" r="r" b="b"/>
            <a:pathLst>
              <a:path w="5123140" h="4871252">
                <a:moveTo>
                  <a:pt x="5123140" y="0"/>
                </a:moveTo>
                <a:lnTo>
                  <a:pt x="0" y="0"/>
                </a:lnTo>
                <a:lnTo>
                  <a:pt x="0" y="4871252"/>
                </a:lnTo>
                <a:lnTo>
                  <a:pt x="5123140" y="4871252"/>
                </a:lnTo>
                <a:lnTo>
                  <a:pt x="512314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3122">
            <a:off x="5505450" y="5552464"/>
            <a:ext cx="7315200" cy="2088157"/>
          </a:xfrm>
          <a:custGeom>
            <a:avLst/>
            <a:gdLst/>
            <a:ahLst/>
            <a:cxnLst/>
            <a:rect l="l" t="t" r="r" b="b"/>
            <a:pathLst>
              <a:path w="7315200" h="2088157">
                <a:moveTo>
                  <a:pt x="0" y="0"/>
                </a:moveTo>
                <a:lnTo>
                  <a:pt x="7315200" y="0"/>
                </a:lnTo>
                <a:lnTo>
                  <a:pt x="7315200" y="2088157"/>
                </a:lnTo>
                <a:lnTo>
                  <a:pt x="0" y="20881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 rot="-205538">
            <a:off x="4686961" y="5730125"/>
            <a:ext cx="8926541" cy="182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41"/>
              </a:lnSpc>
            </a:pPr>
            <a:r>
              <a:rPr lang="en-US" sz="13569">
                <a:solidFill>
                  <a:srgbClr val="000000"/>
                </a:solidFill>
                <a:latin typeface="True Typewriter PolygloTT"/>
              </a:rPr>
              <a:t>APP</a:t>
            </a:r>
          </a:p>
        </p:txBody>
      </p:sp>
      <p:sp>
        <p:nvSpPr>
          <p:cNvPr id="17" name="TextBox 17"/>
          <p:cNvSpPr txBox="1"/>
          <p:nvPr/>
        </p:nvSpPr>
        <p:spPr>
          <a:xfrm rot="-205538">
            <a:off x="4228320" y="8231680"/>
            <a:ext cx="9875443" cy="48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4"/>
              </a:lnSpc>
            </a:pPr>
            <a:r>
              <a:rPr lang="en-US" sz="4016" spc="-309">
                <a:solidFill>
                  <a:srgbClr val="000000"/>
                </a:solidFill>
                <a:latin typeface="Anonymous Pro Bold"/>
              </a:rPr>
              <a:t>-PARSHWA HERWADE (22510064)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1617023"/>
            <a:ext cx="10327124" cy="11240407"/>
          </a:xfrm>
          <a:custGeom>
            <a:avLst/>
            <a:gdLst/>
            <a:ahLst/>
            <a:cxnLst/>
            <a:rect l="l" t="t" r="r" b="b"/>
            <a:pathLst>
              <a:path w="10327124" h="11240407">
                <a:moveTo>
                  <a:pt x="0" y="0"/>
                </a:moveTo>
                <a:lnTo>
                  <a:pt x="10327124" y="0"/>
                </a:lnTo>
                <a:lnTo>
                  <a:pt x="10327124" y="11240407"/>
                </a:lnTo>
                <a:lnTo>
                  <a:pt x="0" y="1124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2283" y="1356802"/>
            <a:ext cx="12204347" cy="11029678"/>
          </a:xfrm>
          <a:custGeom>
            <a:avLst/>
            <a:gdLst/>
            <a:ahLst/>
            <a:cxnLst/>
            <a:rect l="l" t="t" r="r" b="b"/>
            <a:pathLst>
              <a:path w="12204347" h="11029678">
                <a:moveTo>
                  <a:pt x="0" y="0"/>
                </a:moveTo>
                <a:lnTo>
                  <a:pt x="12204347" y="0"/>
                </a:lnTo>
                <a:lnTo>
                  <a:pt x="12204347" y="11029678"/>
                </a:lnTo>
                <a:lnTo>
                  <a:pt x="0" y="1102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87585" y="-3720014"/>
            <a:ext cx="17371094" cy="17153956"/>
          </a:xfrm>
          <a:custGeom>
            <a:avLst/>
            <a:gdLst/>
            <a:ahLst/>
            <a:cxnLst/>
            <a:rect l="l" t="t" r="r" b="b"/>
            <a:pathLst>
              <a:path w="17371094" h="17153956">
                <a:moveTo>
                  <a:pt x="0" y="0"/>
                </a:moveTo>
                <a:lnTo>
                  <a:pt x="17371094" y="0"/>
                </a:lnTo>
                <a:lnTo>
                  <a:pt x="17371094" y="17153956"/>
                </a:lnTo>
                <a:lnTo>
                  <a:pt x="0" y="17153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7803">
            <a:off x="-2035753" y="-1578435"/>
            <a:ext cx="6128906" cy="5870475"/>
          </a:xfrm>
          <a:custGeom>
            <a:avLst/>
            <a:gdLst/>
            <a:ahLst/>
            <a:cxnLst/>
            <a:rect l="l" t="t" r="r" b="b"/>
            <a:pathLst>
              <a:path w="6128906" h="5870475">
                <a:moveTo>
                  <a:pt x="0" y="0"/>
                </a:moveTo>
                <a:lnTo>
                  <a:pt x="6128906" y="0"/>
                </a:lnTo>
                <a:lnTo>
                  <a:pt x="6128906" y="5870475"/>
                </a:lnTo>
                <a:lnTo>
                  <a:pt x="0" y="5870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9022" y="639535"/>
            <a:ext cx="10179880" cy="9007930"/>
          </a:xfrm>
          <a:custGeom>
            <a:avLst/>
            <a:gdLst/>
            <a:ahLst/>
            <a:cxnLst/>
            <a:rect l="l" t="t" r="r" b="b"/>
            <a:pathLst>
              <a:path w="10179880" h="9007930">
                <a:moveTo>
                  <a:pt x="0" y="0"/>
                </a:moveTo>
                <a:lnTo>
                  <a:pt x="10179880" y="0"/>
                </a:lnTo>
                <a:lnTo>
                  <a:pt x="10179880" y="9007930"/>
                </a:lnTo>
                <a:lnTo>
                  <a:pt x="0" y="9007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573132" y="2950768"/>
            <a:ext cx="8093228" cy="141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3"/>
              </a:lnSpc>
            </a:pPr>
            <a:r>
              <a:rPr lang="en-US" sz="10572">
                <a:solidFill>
                  <a:srgbClr val="000000"/>
                </a:solidFill>
                <a:latin typeface="True Typewriter PolygloTT"/>
              </a:rPr>
              <a:t>SERVER.JS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1617023"/>
            <a:ext cx="10327124" cy="11240407"/>
          </a:xfrm>
          <a:custGeom>
            <a:avLst/>
            <a:gdLst/>
            <a:ahLst/>
            <a:cxnLst/>
            <a:rect l="l" t="t" r="r" b="b"/>
            <a:pathLst>
              <a:path w="10327124" h="11240407">
                <a:moveTo>
                  <a:pt x="0" y="0"/>
                </a:moveTo>
                <a:lnTo>
                  <a:pt x="10327124" y="0"/>
                </a:lnTo>
                <a:lnTo>
                  <a:pt x="10327124" y="11240407"/>
                </a:lnTo>
                <a:lnTo>
                  <a:pt x="0" y="1124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365405"/>
            <a:ext cx="12204347" cy="11029678"/>
          </a:xfrm>
          <a:custGeom>
            <a:avLst/>
            <a:gdLst/>
            <a:ahLst/>
            <a:cxnLst/>
            <a:rect l="l" t="t" r="r" b="b"/>
            <a:pathLst>
              <a:path w="12204347" h="11029678">
                <a:moveTo>
                  <a:pt x="0" y="0"/>
                </a:moveTo>
                <a:lnTo>
                  <a:pt x="12204347" y="0"/>
                </a:lnTo>
                <a:lnTo>
                  <a:pt x="12204347" y="11029678"/>
                </a:lnTo>
                <a:lnTo>
                  <a:pt x="0" y="1102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87585" y="-3720014"/>
            <a:ext cx="17371094" cy="17153956"/>
          </a:xfrm>
          <a:custGeom>
            <a:avLst/>
            <a:gdLst/>
            <a:ahLst/>
            <a:cxnLst/>
            <a:rect l="l" t="t" r="r" b="b"/>
            <a:pathLst>
              <a:path w="17371094" h="17153956">
                <a:moveTo>
                  <a:pt x="0" y="0"/>
                </a:moveTo>
                <a:lnTo>
                  <a:pt x="17371094" y="0"/>
                </a:lnTo>
                <a:lnTo>
                  <a:pt x="17371094" y="17153956"/>
                </a:lnTo>
                <a:lnTo>
                  <a:pt x="0" y="17153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7803">
            <a:off x="-2035753" y="-1578435"/>
            <a:ext cx="6128906" cy="5870475"/>
          </a:xfrm>
          <a:custGeom>
            <a:avLst/>
            <a:gdLst/>
            <a:ahLst/>
            <a:cxnLst/>
            <a:rect l="l" t="t" r="r" b="b"/>
            <a:pathLst>
              <a:path w="6128906" h="5870475">
                <a:moveTo>
                  <a:pt x="0" y="0"/>
                </a:moveTo>
                <a:lnTo>
                  <a:pt x="6128906" y="0"/>
                </a:lnTo>
                <a:lnTo>
                  <a:pt x="6128906" y="5870475"/>
                </a:lnTo>
                <a:lnTo>
                  <a:pt x="0" y="5870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14450" y="1157035"/>
            <a:ext cx="14645314" cy="7972931"/>
          </a:xfrm>
          <a:custGeom>
            <a:avLst/>
            <a:gdLst/>
            <a:ahLst/>
            <a:cxnLst/>
            <a:rect l="l" t="t" r="r" b="b"/>
            <a:pathLst>
              <a:path w="14645314" h="7972931">
                <a:moveTo>
                  <a:pt x="0" y="0"/>
                </a:moveTo>
                <a:lnTo>
                  <a:pt x="14645314" y="0"/>
                </a:lnTo>
                <a:lnTo>
                  <a:pt x="14645314" y="7972930"/>
                </a:lnTo>
                <a:lnTo>
                  <a:pt x="0" y="7972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892" t="-2528" r="-2580" b="-3792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1617023"/>
            <a:ext cx="10327124" cy="11240407"/>
          </a:xfrm>
          <a:custGeom>
            <a:avLst/>
            <a:gdLst/>
            <a:ahLst/>
            <a:cxnLst/>
            <a:rect l="l" t="t" r="r" b="b"/>
            <a:pathLst>
              <a:path w="10327124" h="11240407">
                <a:moveTo>
                  <a:pt x="0" y="0"/>
                </a:moveTo>
                <a:lnTo>
                  <a:pt x="10327124" y="0"/>
                </a:lnTo>
                <a:lnTo>
                  <a:pt x="10327124" y="11240407"/>
                </a:lnTo>
                <a:lnTo>
                  <a:pt x="0" y="1124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910871" y="626889"/>
            <a:ext cx="12204347" cy="11029678"/>
          </a:xfrm>
          <a:custGeom>
            <a:avLst/>
            <a:gdLst/>
            <a:ahLst/>
            <a:cxnLst/>
            <a:rect l="l" t="t" r="r" b="b"/>
            <a:pathLst>
              <a:path w="12204347" h="11029678">
                <a:moveTo>
                  <a:pt x="0" y="0"/>
                </a:moveTo>
                <a:lnTo>
                  <a:pt x="12204347" y="0"/>
                </a:lnTo>
                <a:lnTo>
                  <a:pt x="12204347" y="11029678"/>
                </a:lnTo>
                <a:lnTo>
                  <a:pt x="0" y="1102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87585" y="-3720014"/>
            <a:ext cx="17371094" cy="17153956"/>
          </a:xfrm>
          <a:custGeom>
            <a:avLst/>
            <a:gdLst/>
            <a:ahLst/>
            <a:cxnLst/>
            <a:rect l="l" t="t" r="r" b="b"/>
            <a:pathLst>
              <a:path w="17371094" h="17153956">
                <a:moveTo>
                  <a:pt x="0" y="0"/>
                </a:moveTo>
                <a:lnTo>
                  <a:pt x="17371094" y="0"/>
                </a:lnTo>
                <a:lnTo>
                  <a:pt x="17371094" y="17153956"/>
                </a:lnTo>
                <a:lnTo>
                  <a:pt x="0" y="17153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7803">
            <a:off x="-2035753" y="-1578435"/>
            <a:ext cx="6128906" cy="5870475"/>
          </a:xfrm>
          <a:custGeom>
            <a:avLst/>
            <a:gdLst/>
            <a:ahLst/>
            <a:cxnLst/>
            <a:rect l="l" t="t" r="r" b="b"/>
            <a:pathLst>
              <a:path w="6128906" h="5870475">
                <a:moveTo>
                  <a:pt x="0" y="0"/>
                </a:moveTo>
                <a:lnTo>
                  <a:pt x="6128906" y="0"/>
                </a:lnTo>
                <a:lnTo>
                  <a:pt x="6128906" y="5870475"/>
                </a:lnTo>
                <a:lnTo>
                  <a:pt x="0" y="5870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09795" y="1305265"/>
            <a:ext cx="10240045" cy="7676470"/>
          </a:xfrm>
          <a:custGeom>
            <a:avLst/>
            <a:gdLst/>
            <a:ahLst/>
            <a:cxnLst/>
            <a:rect l="l" t="t" r="r" b="b"/>
            <a:pathLst>
              <a:path w="10240045" h="7676470">
                <a:moveTo>
                  <a:pt x="0" y="0"/>
                </a:moveTo>
                <a:lnTo>
                  <a:pt x="10240045" y="0"/>
                </a:lnTo>
                <a:lnTo>
                  <a:pt x="10240045" y="7676470"/>
                </a:lnTo>
                <a:lnTo>
                  <a:pt x="0" y="7676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56" t="-3942" r="-3094" b="-6032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1617023"/>
            <a:ext cx="10327124" cy="11240407"/>
          </a:xfrm>
          <a:custGeom>
            <a:avLst/>
            <a:gdLst/>
            <a:ahLst/>
            <a:cxnLst/>
            <a:rect l="l" t="t" r="r" b="b"/>
            <a:pathLst>
              <a:path w="10327124" h="11240407">
                <a:moveTo>
                  <a:pt x="0" y="0"/>
                </a:moveTo>
                <a:lnTo>
                  <a:pt x="10327124" y="0"/>
                </a:lnTo>
                <a:lnTo>
                  <a:pt x="10327124" y="11240407"/>
                </a:lnTo>
                <a:lnTo>
                  <a:pt x="0" y="1124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522678" y="643005"/>
            <a:ext cx="12204347" cy="11029678"/>
          </a:xfrm>
          <a:custGeom>
            <a:avLst/>
            <a:gdLst/>
            <a:ahLst/>
            <a:cxnLst/>
            <a:rect l="l" t="t" r="r" b="b"/>
            <a:pathLst>
              <a:path w="12204347" h="11029678">
                <a:moveTo>
                  <a:pt x="0" y="0"/>
                </a:moveTo>
                <a:lnTo>
                  <a:pt x="12204347" y="0"/>
                </a:lnTo>
                <a:lnTo>
                  <a:pt x="12204347" y="11029678"/>
                </a:lnTo>
                <a:lnTo>
                  <a:pt x="0" y="1102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683757" y="-3433478"/>
            <a:ext cx="17371094" cy="17153956"/>
          </a:xfrm>
          <a:custGeom>
            <a:avLst/>
            <a:gdLst/>
            <a:ahLst/>
            <a:cxnLst/>
            <a:rect l="l" t="t" r="r" b="b"/>
            <a:pathLst>
              <a:path w="17371094" h="17153956">
                <a:moveTo>
                  <a:pt x="0" y="0"/>
                </a:moveTo>
                <a:lnTo>
                  <a:pt x="17371094" y="0"/>
                </a:lnTo>
                <a:lnTo>
                  <a:pt x="17371094" y="17153956"/>
                </a:lnTo>
                <a:lnTo>
                  <a:pt x="0" y="17153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7803">
            <a:off x="14194847" y="-1539719"/>
            <a:ext cx="6128906" cy="5870475"/>
          </a:xfrm>
          <a:custGeom>
            <a:avLst/>
            <a:gdLst/>
            <a:ahLst/>
            <a:cxnLst/>
            <a:rect l="l" t="t" r="r" b="b"/>
            <a:pathLst>
              <a:path w="6128906" h="5870475">
                <a:moveTo>
                  <a:pt x="0" y="0"/>
                </a:moveTo>
                <a:lnTo>
                  <a:pt x="6128906" y="0"/>
                </a:lnTo>
                <a:lnTo>
                  <a:pt x="6128906" y="5870474"/>
                </a:lnTo>
                <a:lnTo>
                  <a:pt x="0" y="587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363731" y="213778"/>
            <a:ext cx="8803207" cy="9707545"/>
          </a:xfrm>
          <a:custGeom>
            <a:avLst/>
            <a:gdLst/>
            <a:ahLst/>
            <a:cxnLst/>
            <a:rect l="l" t="t" r="r" b="b"/>
            <a:pathLst>
              <a:path w="8803207" h="9707545">
                <a:moveTo>
                  <a:pt x="0" y="0"/>
                </a:moveTo>
                <a:lnTo>
                  <a:pt x="8803206" y="0"/>
                </a:lnTo>
                <a:lnTo>
                  <a:pt x="8803206" y="9707545"/>
                </a:lnTo>
                <a:lnTo>
                  <a:pt x="0" y="97075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37" t="-2237" r="-1377" b="-160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80182" y="3794021"/>
            <a:ext cx="6040277" cy="141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03"/>
              </a:lnSpc>
            </a:pPr>
            <a:r>
              <a:rPr lang="en-US" sz="10572">
                <a:solidFill>
                  <a:srgbClr val="000000"/>
                </a:solidFill>
                <a:latin typeface="True Typewriter PolygloTT"/>
              </a:rPr>
              <a:t>INDEX.HTML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1617023"/>
            <a:ext cx="10327124" cy="11240407"/>
          </a:xfrm>
          <a:custGeom>
            <a:avLst/>
            <a:gdLst/>
            <a:ahLst/>
            <a:cxnLst/>
            <a:rect l="l" t="t" r="r" b="b"/>
            <a:pathLst>
              <a:path w="10327124" h="11240407">
                <a:moveTo>
                  <a:pt x="0" y="0"/>
                </a:moveTo>
                <a:lnTo>
                  <a:pt x="10327124" y="0"/>
                </a:lnTo>
                <a:lnTo>
                  <a:pt x="10327124" y="11240407"/>
                </a:lnTo>
                <a:lnTo>
                  <a:pt x="0" y="1124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7475" y="1104900"/>
            <a:ext cx="12204347" cy="11029678"/>
          </a:xfrm>
          <a:custGeom>
            <a:avLst/>
            <a:gdLst/>
            <a:ahLst/>
            <a:cxnLst/>
            <a:rect l="l" t="t" r="r" b="b"/>
            <a:pathLst>
              <a:path w="12204347" h="11029678">
                <a:moveTo>
                  <a:pt x="0" y="0"/>
                </a:moveTo>
                <a:lnTo>
                  <a:pt x="12204347" y="0"/>
                </a:lnTo>
                <a:lnTo>
                  <a:pt x="12204347" y="11029678"/>
                </a:lnTo>
                <a:lnTo>
                  <a:pt x="0" y="1102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87585" y="-3720014"/>
            <a:ext cx="17371094" cy="17153956"/>
          </a:xfrm>
          <a:custGeom>
            <a:avLst/>
            <a:gdLst/>
            <a:ahLst/>
            <a:cxnLst/>
            <a:rect l="l" t="t" r="r" b="b"/>
            <a:pathLst>
              <a:path w="17371094" h="17153956">
                <a:moveTo>
                  <a:pt x="0" y="0"/>
                </a:moveTo>
                <a:lnTo>
                  <a:pt x="17371094" y="0"/>
                </a:lnTo>
                <a:lnTo>
                  <a:pt x="17371094" y="17153956"/>
                </a:lnTo>
                <a:lnTo>
                  <a:pt x="0" y="17153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7803">
            <a:off x="-2035753" y="-1578435"/>
            <a:ext cx="6128906" cy="5870475"/>
          </a:xfrm>
          <a:custGeom>
            <a:avLst/>
            <a:gdLst/>
            <a:ahLst/>
            <a:cxnLst/>
            <a:rect l="l" t="t" r="r" b="b"/>
            <a:pathLst>
              <a:path w="6128906" h="5870475">
                <a:moveTo>
                  <a:pt x="0" y="0"/>
                </a:moveTo>
                <a:lnTo>
                  <a:pt x="6128906" y="0"/>
                </a:lnTo>
                <a:lnTo>
                  <a:pt x="6128906" y="5870475"/>
                </a:lnTo>
                <a:lnTo>
                  <a:pt x="0" y="5870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99253" y="244957"/>
            <a:ext cx="9036003" cy="9797085"/>
          </a:xfrm>
          <a:custGeom>
            <a:avLst/>
            <a:gdLst/>
            <a:ahLst/>
            <a:cxnLst/>
            <a:rect l="l" t="t" r="r" b="b"/>
            <a:pathLst>
              <a:path w="9036003" h="9797085">
                <a:moveTo>
                  <a:pt x="0" y="0"/>
                </a:moveTo>
                <a:lnTo>
                  <a:pt x="9036002" y="0"/>
                </a:lnTo>
                <a:lnTo>
                  <a:pt x="9036002" y="9797086"/>
                </a:lnTo>
                <a:lnTo>
                  <a:pt x="0" y="9797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28" t="-3075" r="-3628" b="-2300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1617023"/>
            <a:ext cx="10327124" cy="11240407"/>
          </a:xfrm>
          <a:custGeom>
            <a:avLst/>
            <a:gdLst/>
            <a:ahLst/>
            <a:cxnLst/>
            <a:rect l="l" t="t" r="r" b="b"/>
            <a:pathLst>
              <a:path w="10327124" h="11240407">
                <a:moveTo>
                  <a:pt x="0" y="0"/>
                </a:moveTo>
                <a:lnTo>
                  <a:pt x="10327124" y="0"/>
                </a:lnTo>
                <a:lnTo>
                  <a:pt x="10327124" y="11240407"/>
                </a:lnTo>
                <a:lnTo>
                  <a:pt x="0" y="1124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910871" y="626889"/>
            <a:ext cx="12204347" cy="11029678"/>
          </a:xfrm>
          <a:custGeom>
            <a:avLst/>
            <a:gdLst/>
            <a:ahLst/>
            <a:cxnLst/>
            <a:rect l="l" t="t" r="r" b="b"/>
            <a:pathLst>
              <a:path w="12204347" h="11029678">
                <a:moveTo>
                  <a:pt x="0" y="0"/>
                </a:moveTo>
                <a:lnTo>
                  <a:pt x="12204347" y="0"/>
                </a:lnTo>
                <a:lnTo>
                  <a:pt x="12204347" y="11029678"/>
                </a:lnTo>
                <a:lnTo>
                  <a:pt x="0" y="1102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87585" y="-3720014"/>
            <a:ext cx="17371094" cy="17153956"/>
          </a:xfrm>
          <a:custGeom>
            <a:avLst/>
            <a:gdLst/>
            <a:ahLst/>
            <a:cxnLst/>
            <a:rect l="l" t="t" r="r" b="b"/>
            <a:pathLst>
              <a:path w="17371094" h="17153956">
                <a:moveTo>
                  <a:pt x="0" y="0"/>
                </a:moveTo>
                <a:lnTo>
                  <a:pt x="17371094" y="0"/>
                </a:lnTo>
                <a:lnTo>
                  <a:pt x="17371094" y="17153956"/>
                </a:lnTo>
                <a:lnTo>
                  <a:pt x="0" y="17153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7803">
            <a:off x="-2035753" y="-1578435"/>
            <a:ext cx="6128906" cy="5870475"/>
          </a:xfrm>
          <a:custGeom>
            <a:avLst/>
            <a:gdLst/>
            <a:ahLst/>
            <a:cxnLst/>
            <a:rect l="l" t="t" r="r" b="b"/>
            <a:pathLst>
              <a:path w="6128906" h="5870475">
                <a:moveTo>
                  <a:pt x="0" y="0"/>
                </a:moveTo>
                <a:lnTo>
                  <a:pt x="6128906" y="0"/>
                </a:lnTo>
                <a:lnTo>
                  <a:pt x="6128906" y="5870475"/>
                </a:lnTo>
                <a:lnTo>
                  <a:pt x="0" y="5870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3892" y="1863756"/>
            <a:ext cx="17560217" cy="6559488"/>
          </a:xfrm>
          <a:custGeom>
            <a:avLst/>
            <a:gdLst/>
            <a:ahLst/>
            <a:cxnLst/>
            <a:rect l="l" t="t" r="r" b="b"/>
            <a:pathLst>
              <a:path w="17560217" h="6559488">
                <a:moveTo>
                  <a:pt x="0" y="0"/>
                </a:moveTo>
                <a:lnTo>
                  <a:pt x="17560216" y="0"/>
                </a:lnTo>
                <a:lnTo>
                  <a:pt x="17560216" y="6559488"/>
                </a:lnTo>
                <a:lnTo>
                  <a:pt x="0" y="65594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07" r="-70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-1617023"/>
            <a:ext cx="10327124" cy="11240407"/>
          </a:xfrm>
          <a:custGeom>
            <a:avLst/>
            <a:gdLst/>
            <a:ahLst/>
            <a:cxnLst/>
            <a:rect l="l" t="t" r="r" b="b"/>
            <a:pathLst>
              <a:path w="10327124" h="11240407">
                <a:moveTo>
                  <a:pt x="0" y="0"/>
                </a:moveTo>
                <a:lnTo>
                  <a:pt x="10327124" y="0"/>
                </a:lnTo>
                <a:lnTo>
                  <a:pt x="10327124" y="11240407"/>
                </a:lnTo>
                <a:lnTo>
                  <a:pt x="0" y="1124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910871" y="626889"/>
            <a:ext cx="12204347" cy="11029678"/>
          </a:xfrm>
          <a:custGeom>
            <a:avLst/>
            <a:gdLst/>
            <a:ahLst/>
            <a:cxnLst/>
            <a:rect l="l" t="t" r="r" b="b"/>
            <a:pathLst>
              <a:path w="12204347" h="11029678">
                <a:moveTo>
                  <a:pt x="0" y="0"/>
                </a:moveTo>
                <a:lnTo>
                  <a:pt x="12204347" y="0"/>
                </a:lnTo>
                <a:lnTo>
                  <a:pt x="12204347" y="11029678"/>
                </a:lnTo>
                <a:lnTo>
                  <a:pt x="0" y="1102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87585" y="-3720014"/>
            <a:ext cx="17371094" cy="17153956"/>
          </a:xfrm>
          <a:custGeom>
            <a:avLst/>
            <a:gdLst/>
            <a:ahLst/>
            <a:cxnLst/>
            <a:rect l="l" t="t" r="r" b="b"/>
            <a:pathLst>
              <a:path w="17371094" h="17153956">
                <a:moveTo>
                  <a:pt x="0" y="0"/>
                </a:moveTo>
                <a:lnTo>
                  <a:pt x="17371094" y="0"/>
                </a:lnTo>
                <a:lnTo>
                  <a:pt x="17371094" y="17153956"/>
                </a:lnTo>
                <a:lnTo>
                  <a:pt x="0" y="171539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7803">
            <a:off x="-2035753" y="-1578435"/>
            <a:ext cx="6128906" cy="5870475"/>
          </a:xfrm>
          <a:custGeom>
            <a:avLst/>
            <a:gdLst/>
            <a:ahLst/>
            <a:cxnLst/>
            <a:rect l="l" t="t" r="r" b="b"/>
            <a:pathLst>
              <a:path w="6128906" h="5870475">
                <a:moveTo>
                  <a:pt x="0" y="0"/>
                </a:moveTo>
                <a:lnTo>
                  <a:pt x="6128906" y="0"/>
                </a:lnTo>
                <a:lnTo>
                  <a:pt x="6128906" y="5870475"/>
                </a:lnTo>
                <a:lnTo>
                  <a:pt x="0" y="58704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96010" y="1028700"/>
            <a:ext cx="13734526" cy="8392573"/>
          </a:xfrm>
          <a:custGeom>
            <a:avLst/>
            <a:gdLst/>
            <a:ahLst/>
            <a:cxnLst/>
            <a:rect l="l" t="t" r="r" b="b"/>
            <a:pathLst>
              <a:path w="13734526" h="8392573">
                <a:moveTo>
                  <a:pt x="0" y="0"/>
                </a:moveTo>
                <a:lnTo>
                  <a:pt x="13734526" y="0"/>
                </a:lnTo>
                <a:lnTo>
                  <a:pt x="13734526" y="8392573"/>
                </a:lnTo>
                <a:lnTo>
                  <a:pt x="0" y="83925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18" t="-4409" r="-3367" b="-4409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5082" y="7676503"/>
            <a:ext cx="9790816" cy="5739866"/>
          </a:xfrm>
          <a:custGeom>
            <a:avLst/>
            <a:gdLst/>
            <a:ahLst/>
            <a:cxnLst/>
            <a:rect l="l" t="t" r="r" b="b"/>
            <a:pathLst>
              <a:path w="9790816" h="5739866">
                <a:moveTo>
                  <a:pt x="0" y="0"/>
                </a:moveTo>
                <a:lnTo>
                  <a:pt x="9790815" y="0"/>
                </a:lnTo>
                <a:lnTo>
                  <a:pt x="9790815" y="5739866"/>
                </a:lnTo>
                <a:lnTo>
                  <a:pt x="0" y="5739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536820" flipV="1">
            <a:off x="11847838" y="2174879"/>
            <a:ext cx="9540577" cy="5593163"/>
          </a:xfrm>
          <a:custGeom>
            <a:avLst/>
            <a:gdLst/>
            <a:ahLst/>
            <a:cxnLst/>
            <a:rect l="l" t="t" r="r" b="b"/>
            <a:pathLst>
              <a:path w="9540577" h="5593163">
                <a:moveTo>
                  <a:pt x="0" y="5593163"/>
                </a:moveTo>
                <a:lnTo>
                  <a:pt x="9540576" y="5593163"/>
                </a:lnTo>
                <a:lnTo>
                  <a:pt x="9540576" y="0"/>
                </a:lnTo>
                <a:lnTo>
                  <a:pt x="0" y="0"/>
                </a:lnTo>
                <a:lnTo>
                  <a:pt x="0" y="5593163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90693">
            <a:off x="-3277069" y="-226394"/>
            <a:ext cx="25158994" cy="11215416"/>
          </a:xfrm>
          <a:custGeom>
            <a:avLst/>
            <a:gdLst/>
            <a:ahLst/>
            <a:cxnLst/>
            <a:rect l="l" t="t" r="r" b="b"/>
            <a:pathLst>
              <a:path w="25158994" h="11215416">
                <a:moveTo>
                  <a:pt x="0" y="0"/>
                </a:moveTo>
                <a:lnTo>
                  <a:pt x="25158994" y="0"/>
                </a:lnTo>
                <a:lnTo>
                  <a:pt x="25158994" y="11215416"/>
                </a:lnTo>
                <a:lnTo>
                  <a:pt x="0" y="11215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272" b="-88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8255901"/>
            <a:ext cx="10674340" cy="12448210"/>
          </a:xfrm>
          <a:custGeom>
            <a:avLst/>
            <a:gdLst/>
            <a:ahLst/>
            <a:cxnLst/>
            <a:rect l="l" t="t" r="r" b="b"/>
            <a:pathLst>
              <a:path w="10674340" h="12448210">
                <a:moveTo>
                  <a:pt x="0" y="0"/>
                </a:moveTo>
                <a:lnTo>
                  <a:pt x="10674340" y="0"/>
                </a:lnTo>
                <a:lnTo>
                  <a:pt x="10674340" y="12448210"/>
                </a:lnTo>
                <a:lnTo>
                  <a:pt x="0" y="124482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-205538">
            <a:off x="324389" y="3760729"/>
            <a:ext cx="17638139" cy="280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90"/>
              </a:lnSpc>
            </a:pPr>
            <a:r>
              <a:rPr lang="en-US" sz="20898" spc="62">
                <a:solidFill>
                  <a:srgbClr val="000000"/>
                </a:solidFill>
                <a:latin typeface="True Typewriter PolygloTT"/>
              </a:rPr>
              <a:t>Thank you</a:t>
            </a:r>
          </a:p>
        </p:txBody>
      </p:sp>
      <p:sp>
        <p:nvSpPr>
          <p:cNvPr id="8" name="Freeform 8"/>
          <p:cNvSpPr/>
          <p:nvPr/>
        </p:nvSpPr>
        <p:spPr>
          <a:xfrm rot="4359468">
            <a:off x="-1313129" y="-534693"/>
            <a:ext cx="5523610" cy="5212907"/>
          </a:xfrm>
          <a:custGeom>
            <a:avLst/>
            <a:gdLst/>
            <a:ahLst/>
            <a:cxnLst/>
            <a:rect l="l" t="t" r="r" b="b"/>
            <a:pathLst>
              <a:path w="5523610" h="5212907">
                <a:moveTo>
                  <a:pt x="0" y="0"/>
                </a:moveTo>
                <a:lnTo>
                  <a:pt x="5523611" y="0"/>
                </a:lnTo>
                <a:lnTo>
                  <a:pt x="5523611" y="5212907"/>
                </a:lnTo>
                <a:lnTo>
                  <a:pt x="0" y="5212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04396">
            <a:off x="11840267" y="5723401"/>
            <a:ext cx="4359352" cy="392342"/>
          </a:xfrm>
          <a:custGeom>
            <a:avLst/>
            <a:gdLst/>
            <a:ahLst/>
            <a:cxnLst/>
            <a:rect l="l" t="t" r="r" b="b"/>
            <a:pathLst>
              <a:path w="4359352" h="392342">
                <a:moveTo>
                  <a:pt x="0" y="0"/>
                </a:moveTo>
                <a:lnTo>
                  <a:pt x="4359353" y="0"/>
                </a:lnTo>
                <a:lnTo>
                  <a:pt x="4359353" y="392342"/>
                </a:lnTo>
                <a:lnTo>
                  <a:pt x="0" y="3923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</Words>
  <Application>Microsoft Office PowerPoint</Application>
  <PresentationFormat>Custom</PresentationFormat>
  <Paragraphs>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True Typewriter PolygloTT</vt:lpstr>
      <vt:lpstr>Calibri</vt:lpstr>
      <vt:lpstr>Arial</vt:lpstr>
      <vt:lpstr>Anonymous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PRW Synopsis water management system</dc:title>
  <cp:lastModifiedBy>Parshwa Herwade</cp:lastModifiedBy>
  <cp:revision>2</cp:revision>
  <dcterms:created xsi:type="dcterms:W3CDTF">2006-08-16T00:00:00Z</dcterms:created>
  <dcterms:modified xsi:type="dcterms:W3CDTF">2024-04-21T17:54:23Z</dcterms:modified>
  <dc:identifier>DAGDEful1xU</dc:identifier>
</cp:coreProperties>
</file>